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5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149" autoAdjust="0"/>
  </p:normalViewPr>
  <p:slideViewPr>
    <p:cSldViewPr>
      <p:cViewPr>
        <p:scale>
          <a:sx n="75" d="100"/>
          <a:sy n="75" d="100"/>
        </p:scale>
        <p:origin x="-10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90B7-D9AA-6D48-B295-A9508F4526E8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E53C-7BBF-2B4C-BC07-2141C37458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5E1B1-8BAB-4256-AE1F-7E200F90D97A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DB5E-3A5C-4287-9909-E064E5AF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26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Category:CosmoCaixa&amp;action=edit&amp;redlink=1" TargetMode="External"/><Relationship Id="rId4" Type="http://schemas.openxmlformats.org/officeDocument/2006/relationships/hyperlink" Target="http://en.wikipedia.org/w/index.php?title=Category:Australopithecus&amp;action=edit&amp;redlink=1" TargetMode="External"/><Relationship Id="rId5" Type="http://schemas.openxmlformats.org/officeDocument/2006/relationships/hyperlink" Target="http://en.wikipedia.org/wiki/User:Durov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stralopithecus_africanus" TargetMode="External"/><Relationship Id="rId4" Type="http://schemas.openxmlformats.org/officeDocument/2006/relationships/hyperlink" Target="http://en.wikipedia.org/wiki/Mrs._Ples" TargetMode="External"/><Relationship Id="rId5" Type="http://schemas.openxmlformats.org/officeDocument/2006/relationships/hyperlink" Target="http://en.wikipedia.org/wiki/Transvaal_Museum" TargetMode="External"/><Relationship Id="rId6" Type="http://schemas.openxmlformats.org/officeDocument/2006/relationships/hyperlink" Target="http://en.wikipedia.org/wiki/Sterkfontein" TargetMode="External"/><Relationship Id="rId7" Type="http://schemas.openxmlformats.org/officeDocument/2006/relationships/hyperlink" Target="http://fr.wikipedia.org/wiki/Jos%C3%A9_Braga" TargetMode="External"/><Relationship Id="rId8" Type="http://schemas.openxmlformats.org/officeDocument/2006/relationships/hyperlink" Target="http://commons.wikimedia.org/wiki/User:Archaeodontosauru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1559776@N00/2481714081/" TargetMode="External"/><Relationship Id="rId4" Type="http://schemas.openxmlformats.org/officeDocument/2006/relationships/hyperlink" Target="http://www.flickr.com/people/41559776@N0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3218152@N00/10233446/" TargetMode="External"/><Relationship Id="rId4" Type="http://schemas.openxmlformats.org/officeDocument/2006/relationships/hyperlink" Target="http://www.flickr.com/people/43218152@N00" TargetMode="External"/><Relationship Id="rId5" Type="http://schemas.openxmlformats.org/officeDocument/2006/relationships/hyperlink" Target="http://commons.wikimedia.org/wiki/File:Homo_heidelbergensis_(10233446)_new.jpg" TargetMode="External"/><Relationship Id="rId6" Type="http://schemas.openxmlformats.org/officeDocument/2006/relationships/hyperlink" Target="http://commons.wikimedia.org/wiki/Atapuerca" TargetMode="External"/><Relationship Id="rId7" Type="http://schemas.openxmlformats.org/officeDocument/2006/relationships/hyperlink" Target="http://commons.wikimedia.org/wiki/Spai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rchive.org/web/19980131120955/http:/www.neanderthal.de/n_thal/muse/bilder.htm" TargetMode="External"/><Relationship Id="rId4" Type="http://schemas.openxmlformats.org/officeDocument/2006/relationships/hyperlink" Target="http://en.wikipedia.org/wiki/La_Chapelle-aux-Saints" TargetMode="External"/><Relationship Id="rId5" Type="http://schemas.openxmlformats.org/officeDocument/2006/relationships/hyperlink" Target="http://commons.wikimedia.org/wiki/User:Luna0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commons.wikimedia.org/wiki/User:V%C3%A9ronique_PAGNIER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Tobias_Fluegel&amp;action=edit&amp;redlink=1" TargetMode="External"/><Relationship Id="rId4" Type="http://schemas.openxmlformats.org/officeDocument/2006/relationships/hyperlink" Target="http://www.flickr.com/photos/86524377@N00/4119873547/" TargetMode="External"/><Relationship Id="rId5" Type="http://schemas.openxmlformats.org/officeDocument/2006/relationships/hyperlink" Target="http://commons.wikimedia.org/wiki/User:FunkMonk" TargetMode="External"/><Relationship Id="rId6" Type="http://schemas.openxmlformats.org/officeDocument/2006/relationships/hyperlink" Target="http://www.flickr.com/people/86524377@N0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</a:t>
            </a:r>
            <a:r>
              <a:rPr lang="en-US" baseline="0" dirty="0" smtClean="0"/>
              <a:t> Left to Right:</a:t>
            </a:r>
          </a:p>
          <a:p>
            <a:r>
              <a:rPr lang="en-US" baseline="0" dirty="0" smtClean="0"/>
              <a:t>1.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J.Fick</a:t>
            </a:r>
            <a:r>
              <a:rPr lang="en-US" baseline="0" dirty="0" smtClean="0"/>
              <a:t>, MSU Museum</a:t>
            </a:r>
          </a:p>
          <a:p>
            <a:r>
              <a:rPr lang="en-US" baseline="0" dirty="0" smtClean="0"/>
              <a:t>2. </a:t>
            </a:r>
            <a:r>
              <a:rPr lang="en-US" dirty="0" smtClean="0"/>
              <a:t>== </a:t>
            </a:r>
            <a:r>
              <a:rPr lang="en-US" dirty="0" err="1" smtClean="0"/>
              <a:t>Sumari</a:t>
            </a:r>
            <a:r>
              <a:rPr lang="en-US" dirty="0" smtClean="0"/>
              <a:t> == </a:t>
            </a:r>
            <a:r>
              <a:rPr lang="en-US" dirty="0" err="1" smtClean="0"/>
              <a:t>Reproducció</a:t>
            </a:r>
            <a:r>
              <a:rPr lang="en-US" dirty="0" smtClean="0"/>
              <a:t> </a:t>
            </a:r>
            <a:r>
              <a:rPr lang="en-US" dirty="0" err="1" smtClean="0"/>
              <a:t>d'una</a:t>
            </a:r>
            <a:r>
              <a:rPr lang="en-US" dirty="0" smtClean="0"/>
              <a:t> Australopithecus afarensis a </a:t>
            </a:r>
            <a:r>
              <a:rPr lang="en-US" dirty="0" err="1" smtClean="0"/>
              <a:t>Cosmocaixa</a:t>
            </a:r>
            <a:r>
              <a:rPr lang="en-US" dirty="0" smtClean="0"/>
              <a:t>, Barcelona, </a:t>
            </a:r>
            <a:r>
              <a:rPr lang="en-US" dirty="0" err="1" smtClean="0"/>
              <a:t>Catalunya</a:t>
            </a:r>
            <a:r>
              <a:rPr lang="en-US" dirty="0" smtClean="0"/>
              <a:t>. == Licensing == {{self2|GFDL|cc-by-sa-2.5,2.0,1.0}} </a:t>
            </a:r>
            <a:r>
              <a:rPr lang="en-US" dirty="0" err="1" smtClean="0">
                <a:hlinkClick r:id="rId3" tooltip="Category:CosmoCaixa (page does not exist)"/>
              </a:rPr>
              <a:t>Category:CosmoCaixa</a:t>
            </a:r>
            <a:r>
              <a:rPr lang="en-US" dirty="0" smtClean="0"/>
              <a:t> </a:t>
            </a:r>
            <a:r>
              <a:rPr lang="en-US" dirty="0" err="1" smtClean="0">
                <a:hlinkClick r:id="rId4" tooltip="Category:Australopithecus (page does not exist)"/>
              </a:rPr>
              <a:t>Category:Australopithecus</a:t>
            </a:r>
            <a:r>
              <a:rPr lang="en-US" dirty="0" smtClean="0"/>
              <a:t> ; http://en.wikipedia.org/wiki/File:Australopithecus_afarensis.JPG; user to credit listed as “1997”</a:t>
            </a:r>
            <a:endParaRPr lang="en-US" baseline="0" dirty="0" smtClean="0"/>
          </a:p>
          <a:p>
            <a:r>
              <a:rPr lang="en-US" baseline="0" dirty="0" smtClean="0"/>
              <a:t>3. Credit: </a:t>
            </a:r>
            <a:r>
              <a:rPr lang="en-US" dirty="0" smtClean="0"/>
              <a:t>Patrick </a:t>
            </a:r>
            <a:r>
              <a:rPr lang="en-US" dirty="0" err="1" smtClean="0"/>
              <a:t>Bürgler</a:t>
            </a:r>
            <a:r>
              <a:rPr lang="en-US" dirty="0" smtClean="0"/>
              <a:t>. 2010.</a:t>
            </a:r>
            <a:r>
              <a:rPr lang="en-US" baseline="0" dirty="0" smtClean="0"/>
              <a:t> </a:t>
            </a:r>
            <a:r>
              <a:rPr lang="en-US" dirty="0" smtClean="0"/>
              <a:t>{{Information |Description={{en|1=Reconstruction of the skull of an Australopithecus afarensis (aka Lucy). Photo taken: Museum of natural history, Basel (Switzerland).}} </a:t>
            </a:r>
            <a:endParaRPr lang="en-US" baseline="0" dirty="0" smtClean="0"/>
          </a:p>
          <a:p>
            <a:r>
              <a:rPr lang="en-US" baseline="0" dirty="0" smtClean="0"/>
              <a:t>4. </a:t>
            </a:r>
            <a:r>
              <a:rPr lang="en-US" dirty="0" smtClean="0"/>
              <a:t>{{Information |Description=Australopithecus afarensis reconstruction. Displayed at Museum of Man, San Diego, California. |Source=self-made |Date=4 December 2007 |Author= </a:t>
            </a:r>
            <a:r>
              <a:rPr lang="en-US" dirty="0" err="1" smtClean="0">
                <a:hlinkClick r:id="rId5" tooltip="User:Durova"/>
              </a:rPr>
              <a:t>Durova</a:t>
            </a:r>
            <a:r>
              <a:rPr lang="en-US" dirty="0" smtClean="0"/>
              <a:t> |Permission=yes |</a:t>
            </a:r>
            <a:r>
              <a:rPr lang="en-US" dirty="0" err="1" smtClean="0"/>
              <a:t>other_versions</a:t>
            </a:r>
            <a:r>
              <a:rPr lang="en-US" dirty="0" smtClean="0"/>
              <a:t>=no }}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92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http://it.wikipedia.org/wiki/File:MEH_Australopithecus_africanus_29-04-2012_11-32-46_2592x3888.JPG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Credit: </a:t>
            </a:r>
            <a:r>
              <a:rPr lang="en-US" b="1" dirty="0" err="1" smtClean="0"/>
              <a:t>Nachosan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http://it.wikipedia.org/wiki/File:Mrs_Ples.jpg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original complete skull (without upper teeth and mandible) of a 2.1 million year old </a:t>
            </a:r>
            <a:r>
              <a:rPr lang="en-US" dirty="0" smtClean="0">
                <a:hlinkClick r:id="rId3" tooltip="en:Australopithecus africanus"/>
              </a:rPr>
              <a:t>Australopithecus </a:t>
            </a:r>
            <a:r>
              <a:rPr lang="en-US" dirty="0" err="1" smtClean="0">
                <a:hlinkClick r:id="rId3" tooltip="en:Australopithecus africanus"/>
              </a:rPr>
              <a:t>africanus</a:t>
            </a:r>
            <a:r>
              <a:rPr lang="en-US" dirty="0" smtClean="0"/>
              <a:t> specimen so-called </a:t>
            </a:r>
            <a:r>
              <a:rPr lang="en-US" i="1" dirty="0" smtClean="0">
                <a:hlinkClick r:id="rId4" tooltip="en:Mrs. Ples"/>
              </a:rPr>
              <a:t>Mrs. </a:t>
            </a:r>
            <a:r>
              <a:rPr lang="en-US" i="1" dirty="0" err="1" smtClean="0">
                <a:hlinkClick r:id="rId4" tooltip="en:Mrs. Ples"/>
              </a:rPr>
              <a:t>Ples</a:t>
            </a:r>
            <a:r>
              <a:rPr lang="en-US" dirty="0" smtClean="0"/>
              <a:t>, discovered in South Africa.</a:t>
            </a:r>
            <a:br>
              <a:rPr lang="en-US" dirty="0" smtClean="0"/>
            </a:br>
            <a:r>
              <a:rPr lang="en-US" dirty="0" smtClean="0"/>
              <a:t>Collection of the </a:t>
            </a:r>
            <a:r>
              <a:rPr lang="en-US" dirty="0" smtClean="0">
                <a:hlinkClick r:id="rId5" tooltip="en:Transvaal Museum"/>
              </a:rPr>
              <a:t>Transvaal Museum</a:t>
            </a:r>
            <a:r>
              <a:rPr lang="en-US" dirty="0" smtClean="0"/>
              <a:t>, Northern Flagship Institute, Pretoria, South Africa. (catalogue number STS 5, </a:t>
            </a:r>
            <a:r>
              <a:rPr lang="en-US" dirty="0" err="1" smtClean="0">
                <a:hlinkClick r:id="rId6" tooltip="en:Sterkfontein"/>
              </a:rPr>
              <a:t>Sterkfontein</a:t>
            </a:r>
            <a:r>
              <a:rPr lang="en-US" dirty="0" smtClean="0"/>
              <a:t> cave, hominid fossil number 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7" tooltip="fr:José Braga"/>
              </a:rPr>
              <a:t>Credit: José Braga</a:t>
            </a:r>
            <a:r>
              <a:rPr lang="en-US" dirty="0" smtClean="0"/>
              <a:t>; </a:t>
            </a:r>
            <a:r>
              <a:rPr lang="en-US" dirty="0" smtClean="0">
                <a:hlinkClick r:id="rId8" tooltip="User:Archaeodontosaurus"/>
              </a:rPr>
              <a:t>Didier </a:t>
            </a:r>
            <a:r>
              <a:rPr lang="en-US" dirty="0" err="1" smtClean="0">
                <a:hlinkClick r:id="rId8" tooltip="User:Archaeodontosaurus"/>
              </a:rPr>
              <a:t>Descouens</a:t>
            </a:r>
            <a:endParaRPr lang="it-IT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94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left to right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http://www.mclibre.org/otros/daniel_tomas/4eso/evolucion-humana/Paranthropus_robustus.htm</a:t>
            </a:r>
          </a:p>
          <a:p>
            <a:r>
              <a:rPr lang="en-US" dirty="0" smtClean="0"/>
              <a:t>http://upload.wikimedia.org/wikipedia/commons/a/a1/Original_of_Paranthropus_robustus_Face.jpg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61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http://upload.wikimedia.org/wikipedia/commons/c/c9/Skeleton_and_restoration_model_of_Turkana_Boy.jpg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err="1" smtClean="0"/>
              <a:t>Photaro</a:t>
            </a:r>
            <a:r>
              <a:rPr lang="en-US" dirty="0" smtClean="0"/>
              <a:t> (Own work) [CC-BY-SA-3.0 (http://creativecommons.org/licenses/by-sa/3.0)], via Wikimedia Commons</a:t>
            </a:r>
          </a:p>
          <a:p>
            <a:pPr rtl="0"/>
            <a:r>
              <a:rPr lang="en-US" dirty="0" smtClean="0"/>
              <a:t>2. http://en.wikipedia.org/wiki/File:Homo_erectus.jpg</a:t>
            </a:r>
          </a:p>
          <a:p>
            <a:pPr rtl="0"/>
            <a:r>
              <a:rPr lang="en-US" b="1" dirty="0" smtClean="0"/>
              <a:t>English:</a:t>
            </a:r>
            <a:r>
              <a:rPr lang="en-US" dirty="0" smtClean="0"/>
              <a:t> Homo erectus, Museum of Natural History, Ann Arbor, Michigan, November 2007.</a:t>
            </a:r>
          </a:p>
          <a:p>
            <a:r>
              <a:rPr lang="en-US" dirty="0" smtClean="0"/>
              <a:t>Date 20 November 2007, 12:31 Source </a:t>
            </a:r>
            <a:r>
              <a:rPr lang="en-US" dirty="0" smtClean="0">
                <a:hlinkClick r:id="rId3"/>
              </a:rPr>
              <a:t>Homo Erectus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Author </a:t>
            </a:r>
            <a:r>
              <a:rPr lang="en-US" dirty="0" smtClean="0">
                <a:hlinkClick r:id="rId4"/>
              </a:rPr>
              <a:t>Thomas Roche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from San Francisco,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403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http://en.wikipedia.org/wiki/File:Homo_heidelbergensis_%2810233446%29.jpg</a:t>
            </a:r>
          </a:p>
          <a:p>
            <a:r>
              <a:rPr lang="en-US" dirty="0" smtClean="0"/>
              <a:t>Date 15 April 2005, 12:38 Source </a:t>
            </a:r>
            <a:r>
              <a:rPr lang="en-US" dirty="0" smtClean="0">
                <a:hlinkClick r:id="rId3"/>
              </a:rPr>
              <a:t>Homo </a:t>
            </a:r>
            <a:r>
              <a:rPr lang="en-US" dirty="0" err="1" smtClean="0">
                <a:hlinkClick r:id="rId3"/>
              </a:rPr>
              <a:t>heidelbergensis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Author </a:t>
            </a:r>
            <a:r>
              <a:rPr lang="en-US" dirty="0" smtClean="0">
                <a:hlinkClick r:id="rId4"/>
              </a:rPr>
              <a:t>Jose Luis Martinez Alvarez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from Asturias, </a:t>
            </a:r>
            <a:r>
              <a:rPr lang="en-US" dirty="0" err="1" smtClean="0"/>
              <a:t>España</a:t>
            </a:r>
            <a:r>
              <a:rPr lang="en-US" dirty="0" smtClean="0"/>
              <a:t> Other versions Derivative works of this file:</a:t>
            </a:r>
          </a:p>
          <a:p>
            <a:r>
              <a:rPr lang="en-US" dirty="0" smtClean="0">
                <a:hlinkClick r:id="rId5" tooltip="File:Homo heidelbergensis (10233446) new.jpg"/>
              </a:rPr>
              <a:t>Homo </a:t>
            </a:r>
            <a:r>
              <a:rPr lang="en-US" dirty="0" err="1" smtClean="0">
                <a:hlinkClick r:id="rId5" tooltip="File:Homo heidelbergensis (10233446) new.jpg"/>
              </a:rPr>
              <a:t>heidelbergensis</a:t>
            </a:r>
            <a:r>
              <a:rPr lang="en-US" dirty="0" smtClean="0">
                <a:hlinkClick r:id="rId5" tooltip="File:Homo heidelbergensis (10233446) new.jpg"/>
              </a:rPr>
              <a:t> (10233446) new.jpg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http://en.wikipedia.org/wiki/File:Homo_heidelbergensis-Cranium_-5.jpg</a:t>
            </a:r>
          </a:p>
          <a:p>
            <a:r>
              <a:rPr lang="en-US" b="1" dirty="0" smtClean="0"/>
              <a:t>English:</a:t>
            </a:r>
            <a:r>
              <a:rPr lang="en-US" dirty="0" smtClean="0"/>
              <a:t> Cranium 5 is one of the most important discoveries in the </a:t>
            </a:r>
            <a:r>
              <a:rPr lang="en-US" b="1" dirty="0" err="1" smtClean="0"/>
              <a:t>Sima</a:t>
            </a:r>
            <a:r>
              <a:rPr lang="en-US" b="1" dirty="0" smtClean="0"/>
              <a:t> de los </a:t>
            </a:r>
            <a:r>
              <a:rPr lang="en-US" b="1" dirty="0" err="1" smtClean="0"/>
              <a:t>Huesos</a:t>
            </a:r>
            <a:r>
              <a:rPr lang="en-US" dirty="0" smtClean="0"/>
              <a:t>, </a:t>
            </a:r>
            <a:r>
              <a:rPr lang="en-US" dirty="0" err="1" smtClean="0">
                <a:hlinkClick r:id="rId6" tooltip="Atapuerca"/>
              </a:rPr>
              <a:t>Atapuerca</a:t>
            </a:r>
            <a:r>
              <a:rPr lang="en-US" dirty="0" smtClean="0"/>
              <a:t> (</a:t>
            </a:r>
            <a:r>
              <a:rPr lang="en-US" dirty="0" smtClean="0">
                <a:hlinkClick r:id="rId7" tooltip="Spain"/>
              </a:rPr>
              <a:t>Spain</a:t>
            </a:r>
            <a:r>
              <a:rPr lang="en-US" dirty="0" smtClean="0"/>
              <a:t>). The mandible of this cranium appeared, nearly intact, some years after its find, close to the same location.</a:t>
            </a:r>
          </a:p>
          <a:p>
            <a:r>
              <a:rPr lang="en-US" dirty="0" smtClean="0"/>
              <a:t>2006</a:t>
            </a:r>
          </a:p>
          <a:p>
            <a:r>
              <a:rPr lang="en-US" b="1" dirty="0" smtClean="0">
                <a:effectLst/>
              </a:rPr>
              <a:t>José-Manuel Benito </a:t>
            </a:r>
            <a:r>
              <a:rPr lang="en-US" b="1" dirty="0" err="1" smtClean="0">
                <a:effectLst/>
              </a:rPr>
              <a:t>Álvarez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74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http://commons.wikimedia.org/wiki/File:Homo_neanderthalensis_lifting_Rock_close_Reconstruction_-_Museum_Neandertal.jpg</a:t>
            </a:r>
          </a:p>
          <a:p>
            <a:r>
              <a:rPr lang="en-US" dirty="0" smtClean="0"/>
              <a:t>Homo </a:t>
            </a:r>
            <a:r>
              <a:rPr lang="en-US" dirty="0" err="1" smtClean="0"/>
              <a:t>neanderthalensis</a:t>
            </a:r>
            <a:r>
              <a:rPr lang="en-US" dirty="0" smtClean="0"/>
              <a:t> lifting a heavy rock. One of the original twelve models in </a:t>
            </a:r>
            <a:r>
              <a:rPr lang="en-US" dirty="0" err="1" smtClean="0"/>
              <a:t>Neandertal</a:t>
            </a:r>
            <a:r>
              <a:rPr lang="en-US" dirty="0" smtClean="0"/>
              <a:t>-Museum (opened 1996).</a:t>
            </a:r>
            <a:r>
              <a:rPr lang="en-US" dirty="0" smtClean="0">
                <a:hlinkClick r:id="rId3"/>
              </a:rPr>
              <a:t>[1]</a:t>
            </a:r>
            <a:endParaRPr lang="en-US" dirty="0" smtClean="0"/>
          </a:p>
          <a:p>
            <a:r>
              <a:rPr lang="en-US" dirty="0" smtClean="0"/>
              <a:t>Date reconstruction: 1996(?) photograph: 2012-02-18 16:40:23 Author: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Neozoon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http://en.wikipedia.org/wiki/File:Homo_sapiens_neanderthalensis.jpg</a:t>
            </a:r>
          </a:p>
          <a:p>
            <a:pPr rtl="0"/>
            <a:r>
              <a:rPr lang="en-US" b="1" dirty="0" smtClean="0"/>
              <a:t>English:</a:t>
            </a:r>
            <a:r>
              <a:rPr lang="en-US" dirty="0" smtClean="0"/>
              <a:t> Homo </a:t>
            </a:r>
            <a:r>
              <a:rPr lang="en-US" dirty="0" err="1" smtClean="0"/>
              <a:t>neanderthalensis</a:t>
            </a:r>
            <a:r>
              <a:rPr lang="en-US" dirty="0" smtClean="0"/>
              <a:t>. Skull discovered in 1908 at </a:t>
            </a:r>
            <a:r>
              <a:rPr lang="en-US" dirty="0" smtClean="0">
                <a:hlinkClick r:id="rId4" tooltip="en:La Chapelle-aux-Saints"/>
              </a:rPr>
              <a:t>La </a:t>
            </a:r>
            <a:r>
              <a:rPr lang="en-US" dirty="0" err="1" smtClean="0">
                <a:hlinkClick r:id="rId4" tooltip="en:La Chapelle-aux-Saints"/>
              </a:rPr>
              <a:t>Chapelle</a:t>
            </a:r>
            <a:r>
              <a:rPr lang="en-US" dirty="0" smtClean="0">
                <a:hlinkClick r:id="rId4" tooltip="en:La Chapelle-aux-Saints"/>
              </a:rPr>
              <a:t>-aux-Saints</a:t>
            </a:r>
            <a:r>
              <a:rPr lang="en-US" dirty="0" smtClean="0"/>
              <a:t> (France).</a:t>
            </a:r>
          </a:p>
          <a:p>
            <a:r>
              <a:rPr lang="en-US" dirty="0" smtClean="0"/>
              <a:t>Date October 2005 Source Own work Author </a:t>
            </a:r>
            <a:r>
              <a:rPr lang="en-US" dirty="0" smtClean="0">
                <a:hlinkClick r:id="rId5" tooltip="User:Luna04"/>
              </a:rPr>
              <a:t>Luna04</a:t>
            </a:r>
            <a:r>
              <a:rPr lang="en-US" dirty="0" smtClean="0"/>
              <a:t> (difficult</a:t>
            </a:r>
            <a:r>
              <a:rPr lang="en-US" baseline="0" dirty="0" smtClean="0"/>
              <a:t> to find real name; may need to source username)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45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http://commons.wikimedia.org/wiki/File:Homo_sapiens.JPG</a:t>
            </a:r>
          </a:p>
          <a:p>
            <a:pPr rtl="0"/>
            <a:r>
              <a:rPr lang="fr-FR" b="1" dirty="0" smtClean="0"/>
              <a:t>Français :</a:t>
            </a:r>
            <a:r>
              <a:rPr lang="fr-FR" dirty="0" smtClean="0"/>
              <a:t> Homo sapiens à </a:t>
            </a:r>
            <a:r>
              <a:rPr lang="fr-FR" dirty="0" err="1" smtClean="0"/>
              <a:t>Quison</a:t>
            </a:r>
            <a:r>
              <a:rPr lang="fr-FR" dirty="0" smtClean="0"/>
              <a:t> (04), France</a:t>
            </a:r>
          </a:p>
          <a:p>
            <a:r>
              <a:rPr lang="fr-FR" dirty="0" smtClean="0"/>
              <a:t>Date 5 </a:t>
            </a:r>
            <a:r>
              <a:rPr lang="fr-FR" dirty="0" err="1" smtClean="0"/>
              <a:t>February</a:t>
            </a:r>
            <a:r>
              <a:rPr lang="fr-FR" dirty="0" smtClean="0"/>
              <a:t> 2011 Source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 </a:t>
            </a:r>
            <a:r>
              <a:rPr lang="fr-FR" dirty="0" smtClean="0">
                <a:hlinkClick r:id="rId3" tooltip="User:Véronique PAGNIER"/>
              </a:rPr>
              <a:t>Véronique PAGNIER</a:t>
            </a:r>
            <a:r>
              <a:rPr lang="fr-FR" dirty="0" smtClean="0"/>
              <a:t>   **note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Magnon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a photo of a modern </a:t>
            </a:r>
            <a:r>
              <a:rPr lang="fr-FR" baseline="0" dirty="0" err="1" smtClean="0"/>
              <a:t>day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human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sapiens </a:t>
            </a:r>
            <a:r>
              <a:rPr lang="fr-FR" baseline="0" dirty="0" err="1" smtClean="0"/>
              <a:t>sapiens</a:t>
            </a:r>
            <a:r>
              <a:rPr lang="fr-FR" baseline="0" dirty="0" smtClean="0"/>
              <a:t>**</a:t>
            </a:r>
          </a:p>
          <a:p>
            <a:endParaRPr lang="fr-FR" baseline="0" dirty="0" smtClean="0"/>
          </a:p>
          <a:p>
            <a:r>
              <a:rPr lang="fr-FR" baseline="0" dirty="0" smtClean="0"/>
              <a:t>2. http://en.wikipedia.org/wiki/File:Crane-trepanation-img_0507_crop.jpg</a:t>
            </a:r>
          </a:p>
          <a:p>
            <a:r>
              <a:rPr lang="en-US" b="1" dirty="0" smtClean="0"/>
              <a:t>English:</a:t>
            </a:r>
            <a:r>
              <a:rPr lang="en-US" dirty="0" smtClean="0"/>
              <a:t> Girl skull, </a:t>
            </a:r>
            <a:r>
              <a:rPr lang="en-US" dirty="0" err="1" smtClean="0"/>
              <a:t>trepanated</a:t>
            </a:r>
            <a:r>
              <a:rPr lang="en-US" dirty="0" smtClean="0"/>
              <a:t> with a </a:t>
            </a:r>
            <a:r>
              <a:rPr lang="en-US" dirty="0" err="1" smtClean="0"/>
              <a:t>silex</a:t>
            </a:r>
            <a:r>
              <a:rPr lang="en-US" dirty="0" smtClean="0"/>
              <a:t>; </a:t>
            </a:r>
            <a:r>
              <a:rPr lang="en-US" dirty="0" err="1" smtClean="0"/>
              <a:t>neolithic</a:t>
            </a:r>
            <a:r>
              <a:rPr lang="en-US" dirty="0" smtClean="0"/>
              <a:t> (3500 BC) ; patient survived. Natural History Museum, Lausanne Credit: Rama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183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b="1" dirty="0" smtClean="0"/>
              <a:t>English:</a:t>
            </a:r>
            <a:r>
              <a:rPr lang="en-US" dirty="0" smtClean="0"/>
              <a:t> </a:t>
            </a:r>
            <a:r>
              <a:rPr lang="en-US" dirty="0" err="1" smtClean="0"/>
              <a:t>Ardipithecus</a:t>
            </a:r>
            <a:r>
              <a:rPr lang="en-US" dirty="0" smtClean="0"/>
              <a:t> </a:t>
            </a:r>
            <a:r>
              <a:rPr lang="en-US" dirty="0" err="1" smtClean="0"/>
              <a:t>ramidus</a:t>
            </a:r>
            <a:r>
              <a:rPr lang="en-US" dirty="0" smtClean="0"/>
              <a:t> („</a:t>
            </a:r>
            <a:r>
              <a:rPr lang="en-US" dirty="0" err="1" smtClean="0"/>
              <a:t>Ardi</a:t>
            </a:r>
            <a:r>
              <a:rPr lang="en-US" dirty="0" smtClean="0"/>
              <a:t>“), complete skeleton. Own </a:t>
            </a:r>
            <a:r>
              <a:rPr lang="en-US" dirty="0" err="1" smtClean="0"/>
              <a:t>drawed</a:t>
            </a:r>
            <a:r>
              <a:rPr lang="en-US" dirty="0" smtClean="0"/>
              <a:t> remake of p.36, "Science" of 2nd October 2009. Date 25 June 2010 Source Own work Author </a:t>
            </a:r>
            <a:r>
              <a:rPr lang="en-US" dirty="0" smtClean="0">
                <a:hlinkClick r:id="rId3" tooltip="User:Tobias Fluegel (page does not exist)"/>
              </a:rPr>
              <a:t>Tobias </a:t>
            </a:r>
            <a:r>
              <a:rPr lang="en-US" dirty="0" err="1" smtClean="0">
                <a:hlinkClick r:id="rId3" tooltip="User:Tobias Fluegel (page does not exist)"/>
              </a:rPr>
              <a:t>Fluegel</a:t>
            </a:r>
            <a:r>
              <a:rPr lang="en-US" dirty="0" smtClean="0"/>
              <a:t>   **not sure if we can use if redrawn after the artist’s sketch, although original</a:t>
            </a:r>
            <a:r>
              <a:rPr lang="en-US" baseline="0" dirty="0" smtClean="0"/>
              <a:t> has skin, etc. and this </a:t>
            </a:r>
            <a:r>
              <a:rPr lang="en-US" baseline="0" smtClean="0"/>
              <a:t>is just bone…</a:t>
            </a:r>
            <a:r>
              <a:rPr lang="en-US" smtClean="0"/>
              <a:t>**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2. http://en.wikipedia.org/wiki/File:Ardi.jpg</a:t>
            </a:r>
          </a:p>
          <a:p>
            <a:r>
              <a:rPr lang="en-US" dirty="0" err="1" smtClean="0"/>
              <a:t>Ardipithecus</a:t>
            </a:r>
            <a:r>
              <a:rPr lang="en-US" dirty="0" smtClean="0"/>
              <a:t> </a:t>
            </a:r>
            <a:r>
              <a:rPr lang="en-US" dirty="0" err="1" smtClean="0"/>
              <a:t>ramidus</a:t>
            </a:r>
            <a:r>
              <a:rPr lang="en-US" dirty="0" smtClean="0"/>
              <a:t> specimen, nicknamed ”</a:t>
            </a:r>
            <a:r>
              <a:rPr lang="en-US" dirty="0" err="1" smtClean="0"/>
              <a:t>Ardi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After Gen </a:t>
            </a:r>
            <a:r>
              <a:rPr lang="en-US" dirty="0" err="1" smtClean="0"/>
              <a:t>Suwa</a:t>
            </a:r>
            <a:r>
              <a:rPr lang="en-US" dirty="0" smtClean="0"/>
              <a:t>, </a:t>
            </a:r>
            <a:r>
              <a:rPr lang="en-US" dirty="0" err="1" smtClean="0"/>
              <a:t>Berhane</a:t>
            </a:r>
            <a:r>
              <a:rPr lang="en-US" dirty="0" smtClean="0"/>
              <a:t> </a:t>
            </a:r>
            <a:r>
              <a:rPr lang="en-US" dirty="0" err="1" smtClean="0"/>
              <a:t>Asfaw</a:t>
            </a:r>
            <a:r>
              <a:rPr lang="en-US" dirty="0" smtClean="0"/>
              <a:t>, Reiko T. </a:t>
            </a:r>
            <a:r>
              <a:rPr lang="en-US" dirty="0" err="1" smtClean="0"/>
              <a:t>Kono</a:t>
            </a:r>
            <a:r>
              <a:rPr lang="en-US" dirty="0" smtClean="0"/>
              <a:t>, Daisuke Kubo, C. Owen Lovejoy, Tim D. White (2009): "The </a:t>
            </a:r>
            <a:r>
              <a:rPr lang="en-US" dirty="0" err="1" smtClean="0"/>
              <a:t>Ardipithecus</a:t>
            </a:r>
            <a:r>
              <a:rPr lang="en-US" dirty="0" smtClean="0"/>
              <a:t> </a:t>
            </a:r>
            <a:r>
              <a:rPr lang="en-US" dirty="0" err="1" smtClean="0"/>
              <a:t>ramidus</a:t>
            </a:r>
            <a:r>
              <a:rPr lang="en-US" dirty="0" smtClean="0"/>
              <a:t> Skull and Its Implications for Hominid Origins." Science, 2 October 2009: Vol. 326. no. 5949, pp. 68e1-68e7, Fig. 2</a:t>
            </a:r>
          </a:p>
          <a:p>
            <a:r>
              <a:rPr lang="en-US" dirty="0" smtClean="0"/>
              <a:t>Date 14 November 2009, 16:50 Source </a:t>
            </a:r>
            <a:r>
              <a:rPr lang="en-US" dirty="0" err="1" smtClean="0">
                <a:hlinkClick r:id="rId4"/>
              </a:rPr>
              <a:t>Zanclean</a:t>
            </a:r>
            <a:r>
              <a:rPr lang="en-US" dirty="0" smtClean="0">
                <a:hlinkClick r:id="rId4"/>
              </a:rPr>
              <a:t> skull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Uploaded by </a:t>
            </a:r>
            <a:r>
              <a:rPr lang="en-US" dirty="0" err="1" smtClean="0">
                <a:hlinkClick r:id="rId5" tooltip="User:FunkMonk"/>
              </a:rPr>
              <a:t>FunkMonk</a:t>
            </a:r>
            <a:endParaRPr lang="en-US" dirty="0" smtClean="0"/>
          </a:p>
          <a:p>
            <a:r>
              <a:rPr lang="en-US" dirty="0" smtClean="0"/>
              <a:t>Author </a:t>
            </a:r>
            <a:r>
              <a:rPr lang="en-US" dirty="0" smtClean="0">
                <a:hlinkClick r:id="rId6"/>
              </a:rPr>
              <a:t>T. Michael </a:t>
            </a:r>
            <a:r>
              <a:rPr lang="en-US" dirty="0" err="1" smtClean="0">
                <a:hlinkClick r:id="rId6"/>
              </a:rPr>
              <a:t>Keesey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/>
              <a:t>***Gives sourcing but not</a:t>
            </a:r>
            <a:r>
              <a:rPr lang="en-US" baseline="0" dirty="0" smtClean="0"/>
              <a:t> by the original authors; We may need to photograph our skull for this one, as images free to use are rare**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DB5E-3A5C-4287-9909-E064E5AF4A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3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0584-7472-4B07-BFCA-2869B81D7D62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0041-FC1E-4BEA-8470-F8E04B022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W11hbu2Hse5nWM&amp;tbnid=rkgUswIPZcLcNM&amp;ved=0CAgQjRw&amp;url=http://en.wikipedia.org/wiki/Homo_erectus&amp;ei=ErlFU87KBpDlyAHCnoC4DA&amp;psig=AFQjCNEXgEi2nn6maNLEib74CyQb8J4mXg&amp;ust=1397164690179905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WysTutdXp685aM&amp;tbnid=a85fcnVaSmQKgM:&amp;ved=0CAUQjRw&amp;url=http://en.wikipedia.org/wiki/Homo_heidelbergensis&amp;ei=ortFU8HkFuWbygHkx4CIBQ&amp;bvm=bv.64507335,d.aWc&amp;psig=AFQjCNG7COMxOgCSfsS1ozvhf3vEwmTECg&amp;ust=1397165100403892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omo_sapiens_neanderthalensis.jpg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tJx7rzI6VKCoqM&amp;tbnid=Ey4G9yzx5c_d5M:&amp;ved=0CAUQjRw&amp;url=http://australianmuseum.net.au/image/Homo-sapiens-skull-from-Zhoukoudian-angled-view/&amp;ei=qcZFU-CZCLGyygGB14DgDw&amp;bvm=bv.64507335,d.aWc&amp;psig=AFQjCNGZACsGhRzOeA24n-OMyh6Y8i64XA&amp;ust=1397168153897144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9225"/>
            <a:ext cx="7772400" cy="993775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Australopithecus </a:t>
            </a:r>
            <a:r>
              <a:rPr lang="en-US" i="1" dirty="0" err="1"/>
              <a:t>afarensis</a:t>
            </a:r>
            <a:r>
              <a:rPr lang="en-US" i="1" dirty="0"/>
              <a:t>  </a:t>
            </a:r>
            <a:r>
              <a:rPr lang="en-US" dirty="0"/>
              <a:t>(Lucy)</a:t>
            </a:r>
            <a:br>
              <a:rPr lang="en-US" dirty="0"/>
            </a:br>
            <a:endParaRPr lang="en-U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0" y="4459069"/>
            <a:ext cx="29718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3.8-</a:t>
            </a:r>
            <a:r>
              <a:rPr lang="en-US" sz="3600" dirty="0" smtClean="0">
                <a:latin typeface="Calibri" pitchFamily="34" charset="0"/>
                <a:cs typeface="Arial" pitchFamily="34" charset="0"/>
              </a:rPr>
              <a:t>2.9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7</a:t>
            </a:r>
            <a:endParaRPr lang="en-US" sz="4800" dirty="0"/>
          </a:p>
        </p:txBody>
      </p:sp>
      <p:pic>
        <p:nvPicPr>
          <p:cNvPr id="2050" name="Picture 2" descr="http://upload.wikimedia.org/wikipedia/commons/7/7d/Australopithecusafarensis_reconstr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09167"/>
            <a:ext cx="2514600" cy="24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3/Australopithecus_afarensis_reconstruction.JPG/220px-Australopithecus_afarensis_reconstr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26682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G_06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914400"/>
            <a:ext cx="4343400" cy="5791200"/>
          </a:xfrm>
          <a:prstGeom prst="rect">
            <a:avLst/>
          </a:prstGeom>
        </p:spPr>
      </p:pic>
      <p:pic>
        <p:nvPicPr>
          <p:cNvPr id="9" name="Picture 4" descr="https://encrypted-tbn2.gstatic.com/images?q=tbn:ANd9GcTEj_FrrUo3oB4wZsNJGlpPcu_TeSveq9au08S2u35J77UzrVn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895" y="4267200"/>
            <a:ext cx="2524705" cy="18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63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524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Australopithecus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africanus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38800" y="4459069"/>
            <a:ext cx="29718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3.3-2.1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</a:t>
            </a:r>
          </a:p>
        </p:txBody>
      </p:sp>
      <p:pic>
        <p:nvPicPr>
          <p:cNvPr id="16386" name="Picture 2" descr="http://upload.wikimedia.org/wikipedia/commons/2/2d/Mrs_P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898899" cy="2781001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7/7e/MEH_Australopithecus_africanus_29-04-2012_11-32-46_2592x3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15" y="762000"/>
            <a:ext cx="3947885" cy="59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25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0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i="1" dirty="0" err="1">
                <a:latin typeface="+mj-lt"/>
                <a:ea typeface="+mj-ea"/>
                <a:cs typeface="+mj-cs"/>
              </a:rPr>
              <a:t>Paranthropus</a:t>
            </a:r>
            <a:r>
              <a:rPr lang="en-US" sz="40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i="1" dirty="0" err="1" smtClean="0">
                <a:latin typeface="+mj-lt"/>
                <a:ea typeface="+mj-ea"/>
                <a:cs typeface="+mj-cs"/>
              </a:rPr>
              <a:t>robustus</a:t>
            </a:r>
            <a:endParaRPr lang="en-US" sz="4000" i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0" y="4687669"/>
            <a:ext cx="29718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1.8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-1.2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13" name="Picture 12" descr="1024px-Original_of_Paranthropus_robustus_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3901440" cy="3166110"/>
          </a:xfrm>
          <a:prstGeom prst="rect">
            <a:avLst/>
          </a:prstGeom>
        </p:spPr>
      </p:pic>
      <p:pic>
        <p:nvPicPr>
          <p:cNvPr id="14" name="Picture 13" descr="Paranthropusrobustusr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3616668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 erectus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62400" y="4611469"/>
            <a:ext cx="51054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1.9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mya-143,000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yrs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ago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sp>
        <p:nvSpPr>
          <p:cNvPr id="6148" name="AutoShape 4" descr="http://www.google.com/url?sa=i&amp;source=images&amp;cd=&amp;docid=W11hbu2Hse5nWM&amp;tbnid=rkgUswIPZcLcNM&amp;ved=0CAUQjBw&amp;url=http%3A%2F%2Fupload.wikimedia.org%2Fwikipedia%2Fcommons%2Fc%2Fcd%2FHomo_erectus.jpg&amp;ei=ErlFU87KBpDlyAHCnoC4DA&amp;psig=AFQjCNEXgEi2nn6maNLEib74CyQb8J4mXg&amp;ust=13971646901799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://www.google.com/url?sa=i&amp;source=images&amp;cd=&amp;docid=W11hbu2Hse5nWM&amp;tbnid=rkgUswIPZcLcNM&amp;ved=0CAUQjBw&amp;url=http%3A%2F%2Fupload.wikimedia.org%2Fwikipedia%2Fcommons%2Fc%2Fcd%2FHomo_erectus.jpg&amp;ei=ErlFU87KBpDlyAHCnoC4DA&amp;psig=AFQjCNEXgEi2nn6maNLEib74CyQb8J4mXg&amp;ust=13971646901799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http://www.google.com/url?sa=i&amp;source=images&amp;cd=&amp;docid=W11hbu2Hse5nWM&amp;tbnid=rkgUswIPZcLcNM&amp;ved=0CAUQjBw&amp;url=http%3A%2F%2Fupload.wikimedia.org%2Fwikipedia%2Fcommons%2Fc%2Fcd%2FHomo_erectus.jpg&amp;ei=ErlFU87KBpDlyAHCnoC4DA&amp;psig=AFQjCNEXgEi2nn6maNLEib74CyQb8J4mXg&amp;ust=13971646901799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http://www.google.com/url?sa=i&amp;source=images&amp;cd=&amp;docid=W11hbu2Hse5nWM&amp;tbnid=rkgUswIPZcLcNM&amp;ved=0CAUQjBw&amp;url=http%3A%2F%2Fupload.wikimedia.org%2Fwikipedia%2Fcommons%2Fc%2Fcd%2FHomo_erectus.jpg&amp;ei=ErlFU87KBpDlyAHCnoC4DA&amp;psig=AFQjCNEXgEi2nn6maNLEib74CyQb8J4mXg&amp;ust=13971646901799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t0.gstatic.com/images?q=tbn:ANd9GcSyEdPDK-sf5ZLVlIDnHym93UT9-v_Xxnzled5dsPf8d7uf6ixCA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495675" cy="33878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16" name="Picture 15" descr="Skeleton_and_restoration_model_of_Turkana_Bo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09600"/>
            <a:ext cx="3072065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i="1" dirty="0" err="1" smtClean="0">
                <a:latin typeface="+mj-lt"/>
                <a:ea typeface="+mj-ea"/>
                <a:cs typeface="+mj-cs"/>
              </a:rPr>
              <a:t>heidelbergensis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0" y="4419600"/>
            <a:ext cx="35814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7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00,000-200,000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years ago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pic>
        <p:nvPicPr>
          <p:cNvPr id="5122" name="Picture 2" descr="http://upload.wikimedia.org/wikipedia/commons/7/71/Homo_heidelbergensis_(10233446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80" y="1371600"/>
            <a:ext cx="4391120" cy="533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4098" name="Picture 2" descr="http://upload.wikimedia.org/wikipedia/commons/4/49/Homo_heidelbergensis-Cranium_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2069"/>
            <a:ext cx="2898775" cy="28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i="1" dirty="0"/>
              <a:t>Homo </a:t>
            </a:r>
            <a:r>
              <a:rPr lang="en-US" sz="4400" i="1" dirty="0" err="1"/>
              <a:t>neanderthalensis</a:t>
            </a:r>
            <a:endParaRPr lang="en-US" sz="4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0" y="4514671"/>
            <a:ext cx="32766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200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,000-</a:t>
            </a:r>
            <a:r>
              <a:rPr lang="en-US" sz="3600" dirty="0" smtClean="0">
                <a:latin typeface="Calibri" pitchFamily="34" charset="0"/>
                <a:cs typeface="Arial" pitchFamily="34" charset="0"/>
              </a:rPr>
              <a:t>28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,000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years ago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pic>
        <p:nvPicPr>
          <p:cNvPr id="4098" name="Picture 2" descr="http://upload.wikimedia.org/wikipedia/commons/thumb/e/e0/Homo_sapiens_neanderthalensis.jpg/220px-Homo_sapiens_neanderthalens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92431"/>
            <a:ext cx="2552700" cy="32604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6146" name="Picture 2" descr="File:Homo neanderthalensis lifting Rock close Reconstruction - Museum Neander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40" y="1773216"/>
            <a:ext cx="4988803" cy="38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5425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sapiens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38800" y="4343400"/>
            <a:ext cx="2971800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cs typeface="Arial" pitchFamily="34" charset="0"/>
              </a:rPr>
              <a:t>20</a:t>
            </a:r>
            <a:r>
              <a:rPr lang="en-US" sz="3600" dirty="0" smtClean="0">
                <a:latin typeface="Calibri" pitchFamily="34" charset="0"/>
                <a:cs typeface="Arial" pitchFamily="34" charset="0"/>
              </a:rPr>
              <a:t>0,000 </a:t>
            </a:r>
            <a:r>
              <a:rPr lang="en-US" sz="3600" dirty="0" smtClean="0">
                <a:latin typeface="Calibri" pitchFamily="34" charset="0"/>
                <a:cs typeface="Arial" pitchFamily="34" charset="0"/>
              </a:rPr>
              <a:t>years ago to present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</a:p>
        </p:txBody>
      </p:sp>
      <p:sp>
        <p:nvSpPr>
          <p:cNvPr id="3074" name="AutoShape 2" descr="data:image/jpeg;base64,/9j/4AAQSkZJRgABAQAAAQABAAD/2wCEAAkGBxASEhUSERQWFhQWGBkWFhYWGBgbGBcZFRYYFxoYGRccHCggGhslHBUXITEhJSkrLi4uGB8zODMtNygtLisBCgoKDg0OGxAQGiwkHyQsLCwsLCwsLCwsLCwsLCwsLCwsLCwsLCwsLCwsLCwsLCwsLCwsLCwsLCwsLCwsLCw2LP/AABEIALgBEwMBIgACEQEDEQH/xAAcAAEAAgIDAQAAAAAAAAAAAAAABQYEBwECAwj/xAA6EAABAwIEBAQEBgEDBAMAAAABAAIRAyEEEjFBBQZRYSJxgZETMqHwBxRCscHRUiNi4XKisvEWM4L/xAAZAQEAAwEBAAAAAAAAAAAAAAAAAgMEAQX/xAAgEQEBAAICAwADAQAAAAAAAAAAAQIRAyESMUEEIlET/9oADAMBAAIRAxEAPwDeKIiAiIgIiICIiAiIgIiICIiAiIgIiICIuCUHKLHqY2k35nsHm4JSx1F3y1GHycD/ACubjumQi4C5XXBERAREQEREBERAREQEREBERAREQEREBERAREQEREBERARFwSg5UZjuN0aRyk5nf4tvHmdAoLmDjr6malhyQ3QvFieoB281RHVKoxDRJLQQBJMQRrqs2fP3rFo4+HfeTYGK5meZygNAk/5Osq3juKVartfDqSXTA8tisjDYZucalu4Bj0nuswUmGpBgDXKNh/fmqbllfdXzDGeoj6DW5JDSbWJ1K5bWECWlpjcSJ81KNwbd5y5jAGo6f2uRhGEa3Fx/RK5qz27ufGJhMdVZ8peN+3spfB8yv/W3MOosfYEj3heOEpMeJmT22heZwYAmPmP2ey7M8p6cuGN9rTguIUqo8Dr7g2I9FlLX2KoVqT5bLh0mCI6FTvCeY2ktZVkE6OIgyNnf2tPHy76rNnw67iyIuAZXKuUiIiAiIgIiICIiAiIgIiICIiAiIgIiICIiAiLzr1WsaXOIDWgkk6AC5KDyx+OpUGGpVeGMbq4/dz2VEx/4kYWrmp0iQ3QvcPm7ADbzhUPnbmqpxCqYcG4dpLabb7G9R50k+dtPOpUKYzloIPWDayz553LqNGGEndbpw5o1GA0ni4km8wu35ejI0MXLt42WrcHx59IEC3n/AAF6UObnmRVJItEWgCdR1Cy6rRuNn0MbRDoa5vfS0DTXzUnQFOQ8CJ7G60bjMS15c6m5jwdLFrge7Tb1BOi6YHjmIwxDmPeGg6E2PaPVSx39ctj6BcyNG/X9kDWFpAbHoqzypzQcRTa17YcRIiD6a/c7qyvN2kReSbdlLGyo3cc0GBmwg+S96rmiP36LCrt8QaBb5oCjsfxoMPwbufEmBYepS2GqycXQLnbwZ9Okf0qnjRXY8XgEGDqA4EwfSApn82+o2HEwLm8SZkA3npou1V7AzxBs7Rp0BVfl3tZ80yeTeaXuAo4mG1Bt97/v9Fd2mdFq/CYjM4hzAYjxDYAzqTOwVw4PxKLO+Q6E7LTxcvys3JxfYsKLgFcrSziIiAiIgIiICIiAiIgIiICIiAiIgIiICo34yY99HhzizRz2teR/jdx9y0D1V5Wuvx4qgcKc39TqtMN9CXH6NPuuX07Pb56rcQJHadOixTxB7XS20XssPMVwXTqozCJXJd2k4jKaYF2hxkgRHc+qwnOI1Fxbz7q3ck8svp4Q1cRDS9sMYdYcfmI2sfqoninC6lMOEHKCTpaHCfPb6LPndXS/GdbQDq+UCLG9z26H0WLUxIcPETrN7RHT3XPEHACI9Ok6lRVWop447QuWlw4NzC+kG5H5XD2jbstkcr87GuQypqM0mbkdloNzys3huPLDDiY1B/xcNCu/5a9E5f6+lzis12Vcp7gGR23UDjCQ+5EkwJ3E6qh8F4/VOWm4uudc2vQAq31a5fBdYkbzIJ2WTlaeNK5o1sNPaykHYRj2ZR5zYa7KuNqxBcdNpvN732t0uQs783mcA24LdAem/wB9FVjtZl6SGEyipbQWt+rpPeykM8e+n8KDwMMzknwyMvQRrf1WbQrES0wdSPPxaeysuWqr1uLhwXHZvAdRpP30upZUPCYosqB24I/aR/IV6pukAje63cWW4x8mOq7IiK1WIiICIiAiIgIiICIiAiIgIiICIiAtXfjti2/l6dKfFJqEdABkH/kfYrYfG+JMw1CpXqfLTaXHv0A7kwPVaL4xx+jjH/ExLc+Z0CLNaB1PkRZVcmWppZx47u2pareymuBZMOG4ioxrnm9Nj2kjs/LIkWNydrK24rg3C80tD3AXOZzgIiYgQqFxHE/EqueLCYaNg1ogAdgAmGUz6juWPj23TyvzJRx1Nwf4aoAzUxMWHzNOwt6Ljn2kPgSPkaYkXJgANHeZWsuReIfCxbTMZg5vv/6j1W4cLQp1mOo1AHNOxtY9IuI6qrkw1ktwy3jtofi7C1wBBFpAIgiVGOWwec+TcQypno5qrIAyzL7Dp+rXa/ZUyvwjENdl+FUnbwO/pX4ak0pz2wFwuz2EEgggjUGxHos/g3BMRinhlCm514Lo8Lf+p2gU1aU5VLzOpDbgfv8AstjPyVadOoKkaNcZ8WhII/3ahYeH5VOHZ8NpE5YnqZvf71XUUSGsozBLm29ZJ/hYOXLut3Hj+qTw7Q9+g8W0ybaX95UjSrMDnUhYwASNfKRodV5jCMpg5DIGpOhgff0XpQe0BvhvqQdJsRfp2Wby+rtfEk54s2BlIIhwt5GPsrrSpxffUAzYHt1mUNYEkkeH3vtZetUMmdJEep/bf2XfK32ak9O1SpEOFhqfQk/utgcJfNFh/wBq1q1tntJkkx5Fx/5+i2VwpkUWD/aFu/G9Mf5HtloiLSziIiAiIgIiICIiAiIgIiICIiAiIgon4yYkMwAB0dVaCOoAc6PcBaNq1SGnJOkARvoFvL8WuW8TjcPT/KjO6k8uNOQC9pEHKSQMw6EixK1JxDg2Iwpp/mKTmF+gIEwLR5zFu6p5Jd7i7js1pEsDqWDLqhmo6QDrad+un1VRkLa+P4KythQwENNxJ/6bexkmNiFRf/h2MaAXNZ5ZwT/2z9F3jynezkxvWkNhK5Y9rxq0g+y2IcbVdTlt4NiNY1B66EKiYvg9ZlQUS3/UcJAF5BJE22sZ6QVsnhvCnNotYYDmAXg5tIO25XObXVS4Je1cqczYmmQHPuD4Sb6+ZiN1MUOd3kAPpsLtnNlsW6XB/tYPNHDmODQACZj1GvrKxMNhmBkub4tjcaG/0VW5pZ3tbcFzIaph1KmDaXPJLifN0jS/VTtLjbW2LI6OGnmCtcYeq0NI+YEw2TcETp7fcqT4Zxw03w4B0gRJtr5KNtSki24x7azxLnf6ZkyC0HTS1/TqorjmGeyo2rlJ+IIJHytLSddh1HVSI48KlMlsCoBAEWJJ2JB2XjTNS5zk+ESCNdyI6fwqsv2T1p0wNc0xlgGRLrmfvRZ9OpnAN4iY/Yj0WGzAuz5xDgAc2WzgR23b0P0Wdh3eElpudZtboCqLLKnLGdTLT4SYJ+/ddHAZoNiSBPUA6+n9JAF3DxRYzYnoB1XZuGEaydbkWGseWqlJ/XLWfg8OHVewId6xA/lbCothoHQBUzg1EZ29XGT/AB7ABXZb/wAedMfPexERaFAiIgIiICIiAiIgIiICIiAiIgIiIC1b+InHaNWu2jAIoOMvn9ZABDRN8tp7+S2diKwY1z3aNBcfICSvmH8/Ue57nSYDSW9S4kyT1mSq+S6izina54o5WOpCR8QGW2JANiSe49rqxYXh9L4LWfDgBoEWOwHiLjC1zR4/TxANSDTylrZvDcsQ2e51VmpcyteYe45GiA4aF5+YkzeRI9O6z+Wr2063OmcOE0g4F7WNIBhzf0ibGRBF7qH4o5uYkPe8A7kiTvYe+v7LPo4v4uYF1nOmbRA0HsuvEcOzRpkN3An/APXsoZZddJYztWsZWYwFxpyNWidiYnSJN/8AlQZq1HZZNpOWdL+al8ZhsxLnGZNh0E7dB/S7VMrGEkA9Hbdg0DzSZ6jlnaIbhCQOszl3B3tqsmhhHuc2WkybG0wBFgq5xjOfG6SZjy+4XXhOExGMqtpF5LdTmJIHudTsrPHc3armeupGxMHh3AxBkQYP3ZZlDFh78hMudt/X1UNxrgtLD4KqaPhLAPGPmcQQXGRpdsWVGwnHcSyQ2q6NzN46B2sdlDHj8puJ3k8b23Xg8TkBDfC4w0E5crzsHTt3XelgKTyctSXG5geEOEadRM/2tUU+balVradUwBEGIJg7uHZWzC8y0aFAkeOo47RlaATad+8KNws6rszlu4uOIwmYNBLTltbf7he+FbByOiDteQN59dlQeEcfe55MyHE69d1d+FgvByROhcfcKqzvSe+trhy3SDnZ40BjzJ/pWNRfL9DLSB66dwNCpRelxzWLDnd5CIimgIiICIiAiIgIiICIiAiIgIiICIiDG4nSY+jUbUEscxweBqWlpDgPSV83Yx1WmXCg3NmsS4ZiSGwQAIkDxE2X0Bzjjfg4Os8GCW5W+b/D/K0Uw4hzYbZ7z4Y/SXggaWHos/NZuRdxb1ag8wFM4djHAtGZ7w05ssyajhm0vMHrbRSZwLCKLKVQQHHM7M0mI0A38/Nd+DMqGkaGLac5lpcSQ4wSBJF3CD7QpDGcOaynTZQpwWksFQhrXNBADnAm72lpgRaXNOog0Z3vUX470isU8sqii1oIIFwIEgjXvY3CyG8yEDK27HGNDrFxmOui71WUhiv9J4Y1rAaudtVwkSZAc4GYDflMHPudPCnh2VaNCo2jWdTBc57mBriC43OVrs9gB+mCHbQVGfEvJnPpOqzVJts3o3y6kz7qI5hb8JoLtIJHfb91lYem2tWc8F/wmCACx4mBcwRNoIkrDbwb84whtYRJcHPnwgRDSNRMnbZdxluWq5netxCYrGCpTeXQPCJg2JEZXDz0Vl/DvAhlP4pEveHQO0+Ea2+Un2VN4ny9XouDXZSHEAFjgQfTX6LaHB8IWspxYBoDdLADXTWB9VZz/rjqK+Kbu0hVwIq4d9N48LmkOi2o+nZUPEcita69Yhgt/wDXewmM2b6wtlVZAa1pgkRM7AH+eihOJUXPc1rZBcSC4icoubD6+/pmx5rj6q7LjmXuKzheAUKYLiW/DYMxc6TYanz7W1CweY6pr1GvYGhmUNYGwAIEmRsf6WRzZiyR+Wp2FO9Q28TgJyk/7d+/ko7g7g5gFTMRsQdAD00V+O9eV9q7reomuXMBlE6uGvaeq2byZhnVCGERobf4zEn2VT4Q8ODabRGgc65c4nYRqey2typwt1Fpc+znhoy/4gDc9ST9B3XePHyy2cmXjjpYGNAAAsBYLsuAVytrGIiICIiAiIgIiICIiAiIgIiICIiAiLrUeACToAT7IKJ+IuK+K5mGaZiXvA1mPCLaa/8AcFCcN4LIMMy5RPgbadAD3850WNzLzBTy1nfEDa8t8IaZeKjoPjnwhovdZnJXFm1QaVR3ji5AManQ/quQsXL3k18c1Fa45SDazmRBDmnvEelpEye2y5w+BMiH9RbS+x01mVb+PcnvqQWPmNM0n6kyPIW+qp+JwWKoOy1AYkEkXsCJ1Gqz3jyi2ZRK8VwDq1HI+kx8gyHSCCY0dqCoqix1Gk1lKpUa0AtDRl8FoGov5qRPF6mdlNlNz2uyn4g0Eg3M2gZTPn7ylDD0nmdD+oHeLTEKGNs6SslVPhuIxDMOaTXkvEwSCQZtfWD1/wCFgYsYgDxuOUC02MxcwtkUeC0m6RB1jef4URxPhVMuj5gDpoB0BMyd7K3er5IeO+lD5f4HUxFb4tSYHygzp1V8rugZGAwDkJ6Q397r0wuFNNuY5pk3BFgTZth0j220XbFta4idMwJDe0RfyVXJyeVTwx8YwaeHL3ta9zSQ4Hp2IXTiGJFNtSrA8DYpnrmNh9QvatWDagcCC4GdToQRceqjeONc6nlvDnTBHRzjPkbKXHjcrNuZ5al0pGE4WHEkuJLpk9SdT9VM8B5XrZ8pIyRALYGv+U30nSbqR4fw4zorjwjCERZej4bY/PSY5X4FRoQ4AFwEAxAHkOvdW2kVE4CmVMUWq3HGSdK8rb7e7F6Lq1q7I4IiICIiAiIgIiICIiAiIgIiICIiAulWIIOhXdeNfRINWc3ct4dmZ/xSJGmUSY3J3NhsFRaePLHj4VZzDO4AHlawG+uy2Dz/AId5mJhasxNEgqnk48bVuGdkbCw3MOMytLaoeLDMGti2oN/RKvNJc5zHjLbR1wTaRp626rW1OWmRIPUaqfwXG3RFVoeDqbB3eHQqLwX5Vs5Z9i58PpFp8DxlcC7KYgHS50PXyWUabZlxjuZ0200FyqrS41hqcfD+KwAfqvfpY/L3ifJe9TjmHc2PiNJJBuCD6nqs+fHnL6XY8mOllo4V7YIqMcCJgG5E6D3XmarnOiBcSbfL281XWcYpNDYqNJEdzYg6gXu3XuvahxF9T5WuIiIaCS7cyY3OyXC5T0TOT6sDA2IB0k3699vqo3EYN2YOBIgyIAJdbKQe0W9lht4dxMx8Gi4CNXZR7+izMNyjxN9n5WA/MS6SfYDvurMODL+I3lx/picGGOD3EQ62WLknaZvf+FK4DgpIl9yTMbNGwHkFJ8G5ONODVeajhoXbeXsrJRwAC18XD491n5OXy6iv4bgbBspTDcNaNlKsw69m0lepY9DDgLLa2FyAuUBERcBERAREQEREBERAREQEREBERAREQFwQuUQR+O4VTqCHBVzG8g4d94hXNEGuX/hjSO670/wyo9VsNE6NqEPw0w+5KyKP4b4IaiVdUQVzC8l4KnpTHqFM4fh9JlmtA9FlIg6ho6LmFyiDiFyiICIiAiIgIiICIiAiIgIiICIiAiIgIiICIiAiIgIiICIiAiIgIiICIiAiIgIiICIiAiIgIiICIiAiIgIi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608138"/>
            <a:ext cx="5010150" cy="335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7170" name="Picture 2" descr="File:Homo sapi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936725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Crane-trepanation-img 0507 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99766"/>
            <a:ext cx="2593975" cy="24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5425"/>
            <a:ext cx="77724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Ardipithecus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ramidus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Ardi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4419600"/>
            <a:ext cx="29718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4.6-4.2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715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646705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COMMONS</a:t>
            </a:r>
          </a:p>
        </p:txBody>
      </p:sp>
      <p:pic>
        <p:nvPicPr>
          <p:cNvPr id="8194" name="Picture 2" descr="File:Ar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974" y="114651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Ardipithecus Gesa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2059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1039</Words>
  <Application>Microsoft Macintosh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Australopithecus afarensis  (Lucy)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Australopithecus afarensis  (Lucy)</dc:title>
  <dc:creator>Bill</dc:creator>
  <cp:lastModifiedBy>Julie Fick</cp:lastModifiedBy>
  <cp:revision>54</cp:revision>
  <cp:lastPrinted>2014-04-29T18:00:33Z</cp:lastPrinted>
  <dcterms:created xsi:type="dcterms:W3CDTF">2014-04-29T17:06:20Z</dcterms:created>
  <dcterms:modified xsi:type="dcterms:W3CDTF">2014-04-29T18:12:12Z</dcterms:modified>
</cp:coreProperties>
</file>